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1" r:id="rId3"/>
    <p:sldLayoutId id="2147483669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4200" dirty="0" smtClean="0"/>
              <a:t>RENCONTRES</a:t>
            </a:r>
            <a:br>
              <a:rPr lang="fr-FR" sz="4200" dirty="0" smtClean="0"/>
            </a:br>
            <a:r>
              <a:rPr lang="fr-FR" sz="4200" dirty="0" smtClean="0"/>
              <a:t>ATALIERS</a:t>
            </a:r>
            <a:br>
              <a:rPr lang="fr-FR" sz="4200" dirty="0" smtClean="0"/>
            </a:br>
            <a:r>
              <a:rPr lang="fr-FR" sz="4200" dirty="0" smtClean="0"/>
              <a:t>CONFERENCES</a:t>
            </a:r>
            <a:endParaRPr lang="fr-FR" sz="4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LABORATOIRE LCE- EA 1853</a:t>
            </a:r>
            <a:br>
              <a:rPr lang="fr-FR" b="1" dirty="0"/>
            </a:br>
            <a:r>
              <a:rPr lang="fr-FR" dirty="0"/>
              <a:t>2019-2022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764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538521"/>
              </p:ext>
            </p:extLst>
          </p:nvPr>
        </p:nvGraphicFramePr>
        <p:xfrm>
          <a:off x="1770324" y="3045576"/>
          <a:ext cx="8086090" cy="8018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8141">
                  <a:extLst>
                    <a:ext uri="{9D8B030D-6E8A-4147-A177-3AD203B41FA5}">
                      <a16:colId xmlns:a16="http://schemas.microsoft.com/office/drawing/2014/main" val="3426285213"/>
                    </a:ext>
                  </a:extLst>
                </a:gridCol>
                <a:gridCol w="673331">
                  <a:extLst>
                    <a:ext uri="{9D8B030D-6E8A-4147-A177-3AD203B41FA5}">
                      <a16:colId xmlns:a16="http://schemas.microsoft.com/office/drawing/2014/main" val="1631228760"/>
                    </a:ext>
                  </a:extLst>
                </a:gridCol>
                <a:gridCol w="1138844">
                  <a:extLst>
                    <a:ext uri="{9D8B030D-6E8A-4147-A177-3AD203B41FA5}">
                      <a16:colId xmlns:a16="http://schemas.microsoft.com/office/drawing/2014/main" val="2314113212"/>
                    </a:ext>
                  </a:extLst>
                </a:gridCol>
                <a:gridCol w="1122218">
                  <a:extLst>
                    <a:ext uri="{9D8B030D-6E8A-4147-A177-3AD203B41FA5}">
                      <a16:colId xmlns:a16="http://schemas.microsoft.com/office/drawing/2014/main" val="4222054601"/>
                    </a:ext>
                  </a:extLst>
                </a:gridCol>
                <a:gridCol w="3613556">
                  <a:extLst>
                    <a:ext uri="{9D8B030D-6E8A-4147-A177-3AD203B41FA5}">
                      <a16:colId xmlns:a16="http://schemas.microsoft.com/office/drawing/2014/main" val="3609478135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Voyage</a:t>
                      </a:r>
                      <a:br>
                        <a:rPr lang="fr-FR" sz="1200">
                          <a:effectLst/>
                        </a:rPr>
                      </a:br>
                      <a:r>
                        <a:rPr lang="fr-FR" sz="1200">
                          <a:effectLst/>
                        </a:rPr>
                        <a:t>vers l’ailleurs, dans et vers la culture de l’autre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Atelier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11/10/2021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Lyon 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Elisa Rossi </a:t>
                      </a:r>
                      <a:endParaRPr lang="fr-FR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Marco </a:t>
                      </a:r>
                      <a:r>
                        <a:rPr lang="fr-FR" sz="1200" dirty="0" err="1">
                          <a:effectLst/>
                        </a:rPr>
                        <a:t>Sitori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14816911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257177"/>
              </p:ext>
            </p:extLst>
          </p:nvPr>
        </p:nvGraphicFramePr>
        <p:xfrm>
          <a:off x="2121795" y="4367901"/>
          <a:ext cx="8114665" cy="1470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5225">
                  <a:extLst>
                    <a:ext uri="{9D8B030D-6E8A-4147-A177-3AD203B41FA5}">
                      <a16:colId xmlns:a16="http://schemas.microsoft.com/office/drawing/2014/main" val="3229730057"/>
                    </a:ext>
                  </a:extLst>
                </a:gridCol>
                <a:gridCol w="1334856">
                  <a:extLst>
                    <a:ext uri="{9D8B030D-6E8A-4147-A177-3AD203B41FA5}">
                      <a16:colId xmlns:a16="http://schemas.microsoft.com/office/drawing/2014/main" val="3276340565"/>
                    </a:ext>
                  </a:extLst>
                </a:gridCol>
                <a:gridCol w="1088968">
                  <a:extLst>
                    <a:ext uri="{9D8B030D-6E8A-4147-A177-3AD203B41FA5}">
                      <a16:colId xmlns:a16="http://schemas.microsoft.com/office/drawing/2014/main" val="80294756"/>
                    </a:ext>
                  </a:extLst>
                </a:gridCol>
                <a:gridCol w="2094807">
                  <a:extLst>
                    <a:ext uri="{9D8B030D-6E8A-4147-A177-3AD203B41FA5}">
                      <a16:colId xmlns:a16="http://schemas.microsoft.com/office/drawing/2014/main" val="4189768946"/>
                    </a:ext>
                  </a:extLst>
                </a:gridCol>
                <a:gridCol w="2430809">
                  <a:extLst>
                    <a:ext uri="{9D8B030D-6E8A-4147-A177-3AD203B41FA5}">
                      <a16:colId xmlns:a16="http://schemas.microsoft.com/office/drawing/2014/main" val="3043235571"/>
                    </a:ext>
                  </a:extLst>
                </a:gridCol>
              </a:tblGrid>
              <a:tr h="10477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Les plantes de la médiation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Rencontre</a:t>
                      </a:r>
                      <a:br>
                        <a:rPr lang="fr-FR" sz="1200" dirty="0" smtClean="0">
                          <a:effectLst/>
                        </a:rPr>
                      </a:br>
                      <a:r>
                        <a:rPr lang="fr-FR" sz="1100" dirty="0" smtClean="0"/>
                        <a:t>Avec la participation de </a:t>
                      </a:r>
                      <a:r>
                        <a:rPr lang="fr-FR" sz="1100" dirty="0" err="1" smtClean="0"/>
                        <a:t>Jairo</a:t>
                      </a:r>
                      <a:r>
                        <a:rPr lang="fr-FR" sz="1100" dirty="0" smtClean="0"/>
                        <a:t> </a:t>
                      </a:r>
                      <a:r>
                        <a:rPr lang="fr-FR" sz="1100" dirty="0" err="1" smtClean="0"/>
                        <a:t>Palchucán</a:t>
                      </a:r>
                      <a:r>
                        <a:rPr lang="fr-FR" sz="1100" dirty="0" smtClean="0"/>
                        <a:t>, artiste de la communauté </a:t>
                      </a:r>
                      <a:r>
                        <a:rPr lang="fr-FR" sz="1100" dirty="0" err="1" smtClean="0"/>
                        <a:t>camëntsá</a:t>
                      </a:r>
                      <a:r>
                        <a:rPr lang="fr-FR" sz="1100" dirty="0" smtClean="0"/>
                        <a:t> Putumayo, </a:t>
                      </a:r>
                      <a:r>
                        <a:rPr lang="fr-FR" sz="1100" dirty="0" err="1" smtClean="0"/>
                        <a:t>Colombia</a:t>
                      </a:r>
                      <a:r>
                        <a:rPr lang="fr-FR" sz="1100" dirty="0" smtClean="0"/>
                        <a:t/>
                      </a:r>
                      <a:br>
                        <a:rPr lang="fr-FR" sz="1100" dirty="0" smtClean="0"/>
                      </a:br>
                      <a:r>
                        <a:rPr lang="fr-FR" sz="1100" dirty="0" smtClean="0"/>
                        <a:t> 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26/10/21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Salle Marc Bloch - Maison des Sciences de l'homme (MSH)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Laura </a:t>
                      </a:r>
                      <a:r>
                        <a:rPr lang="fr-FR" sz="1200" dirty="0" err="1">
                          <a:effectLst/>
                        </a:rPr>
                        <a:t>Lema</a:t>
                      </a:r>
                      <a:r>
                        <a:rPr lang="fr-FR" sz="1200" dirty="0">
                          <a:effectLst/>
                        </a:rPr>
                        <a:t> Silva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61835286"/>
                  </a:ext>
                </a:extLst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558765"/>
              </p:ext>
            </p:extLst>
          </p:nvPr>
        </p:nvGraphicFramePr>
        <p:xfrm>
          <a:off x="857049" y="1348441"/>
          <a:ext cx="8133715" cy="1176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6769">
                  <a:extLst>
                    <a:ext uri="{9D8B030D-6E8A-4147-A177-3AD203B41FA5}">
                      <a16:colId xmlns:a16="http://schemas.microsoft.com/office/drawing/2014/main" val="813098782"/>
                    </a:ext>
                  </a:extLst>
                </a:gridCol>
                <a:gridCol w="1197033">
                  <a:extLst>
                    <a:ext uri="{9D8B030D-6E8A-4147-A177-3AD203B41FA5}">
                      <a16:colId xmlns:a16="http://schemas.microsoft.com/office/drawing/2014/main" val="3810881747"/>
                    </a:ext>
                  </a:extLst>
                </a:gridCol>
                <a:gridCol w="1180407">
                  <a:extLst>
                    <a:ext uri="{9D8B030D-6E8A-4147-A177-3AD203B41FA5}">
                      <a16:colId xmlns:a16="http://schemas.microsoft.com/office/drawing/2014/main" val="3776896608"/>
                    </a:ext>
                  </a:extLst>
                </a:gridCol>
                <a:gridCol w="1155469">
                  <a:extLst>
                    <a:ext uri="{9D8B030D-6E8A-4147-A177-3AD203B41FA5}">
                      <a16:colId xmlns:a16="http://schemas.microsoft.com/office/drawing/2014/main" val="2976537293"/>
                    </a:ext>
                  </a:extLst>
                </a:gridCol>
                <a:gridCol w="2964037">
                  <a:extLst>
                    <a:ext uri="{9D8B030D-6E8A-4147-A177-3AD203B41FA5}">
                      <a16:colId xmlns:a16="http://schemas.microsoft.com/office/drawing/2014/main" val="1926667137"/>
                    </a:ext>
                  </a:extLst>
                </a:gridCol>
              </a:tblGrid>
              <a:tr h="1176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Del universo Pulashu wayúu a las imágenes sobrenaturales de la escritura literaria de García Márquez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</a:rPr>
                        <a:t>Conférence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/>
                        <a:t>Juan Moreno Blanco, Université </a:t>
                      </a:r>
                      <a:r>
                        <a:rPr lang="fr-FR" sz="1100" dirty="0" err="1" smtClean="0"/>
                        <a:t>del</a:t>
                      </a:r>
                      <a:r>
                        <a:rPr lang="fr-FR" sz="1100" dirty="0" smtClean="0"/>
                        <a:t> Valle, Colombie.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24/05/19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MILC</a:t>
                      </a:r>
                      <a:br>
                        <a:rPr lang="fr-FR" sz="1200">
                          <a:effectLst/>
                        </a:rPr>
                      </a:br>
                      <a:r>
                        <a:rPr lang="fr-FR" sz="1200">
                          <a:effectLst/>
                        </a:rPr>
                        <a:t>Salle 410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Laura </a:t>
                      </a:r>
                      <a:r>
                        <a:rPr lang="fr-FR" sz="1200" dirty="0" err="1">
                          <a:effectLst/>
                        </a:rPr>
                        <a:t>Lema</a:t>
                      </a:r>
                      <a:r>
                        <a:rPr lang="fr-FR" sz="1200" dirty="0">
                          <a:effectLst/>
                        </a:rPr>
                        <a:t> Silva</a:t>
                      </a:r>
                      <a:br>
                        <a:rPr lang="fr-FR" sz="1200" dirty="0">
                          <a:effectLst/>
                        </a:rPr>
                      </a:br>
                      <a:endParaRPr lang="fr-FR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Alvar De La </a:t>
                      </a:r>
                      <a:r>
                        <a:rPr lang="fr-FR" sz="1200" dirty="0" err="1">
                          <a:effectLst/>
                        </a:rPr>
                        <a:t>Llosa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61401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994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que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34</TotalTime>
  <Words>111</Words>
  <Application>Microsoft Office PowerPoint</Application>
  <PresentationFormat>Grand écran</PresentationFormat>
  <Paragraphs>20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Garamond</vt:lpstr>
      <vt:lpstr>Times New Roman</vt:lpstr>
      <vt:lpstr>Organique</vt:lpstr>
      <vt:lpstr>RENCONTRES ATALIERS CONFERENCES</vt:lpstr>
      <vt:lpstr>Présentation PowerPoint</vt:lpstr>
    </vt:vector>
  </TitlesOfParts>
  <Company>Universite lyon 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RENCONTRES ATALIER</dc:title>
  <dc:creator>Maria Paula Quesada Bahamon</dc:creator>
  <cp:lastModifiedBy>Sandra Hernandez</cp:lastModifiedBy>
  <cp:revision>7</cp:revision>
  <dcterms:created xsi:type="dcterms:W3CDTF">2022-05-10T13:16:48Z</dcterms:created>
  <dcterms:modified xsi:type="dcterms:W3CDTF">2022-06-07T10:35:19Z</dcterms:modified>
</cp:coreProperties>
</file>